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13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Using Humour in the English Classroom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Using Humour in the English Classroom</a:t>
            </a:r>
          </a:p>
        </p:txBody>
      </p:sp>
      <p:sp>
        <p:nvSpPr>
          <p:cNvPr id="120" name="Ilme Pesur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Ilme Pesur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6540920B-3838-4769-AF51-1846FB96F938-L0-001.jpeg" descr="6540920B-3838-4769-AF51-1846FB96F938-L0-001.jpeg">
            <a:hlinkClick r:id="" action="ppaction://hlinkshowjump?jump=nextslide"/>
          </p:cNvPr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9C4695C8-C850-4E42-B235-0100D05DE0E6-L0-001.jpeg" descr="9C4695C8-C850-4E42-B235-0100D05DE0E6-L0-001.jpe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Important person.                          Important year…"/>
          <p:cNvSpPr txBox="1">
            <a:spLocks noGrp="1"/>
          </p:cNvSpPr>
          <p:nvPr>
            <p:ph type="body" idx="1"/>
          </p:nvPr>
        </p:nvSpPr>
        <p:spPr>
          <a:xfrm>
            <a:off x="952500" y="1147278"/>
            <a:ext cx="11099800" cy="7213601"/>
          </a:xfrm>
          <a:prstGeom prst="rect">
            <a:avLst/>
          </a:prstGeom>
        </p:spPr>
        <p:txBody>
          <a:bodyPr/>
          <a:lstStyle/>
          <a:p>
            <a:pPr marL="413384" indent="-413384" defTabSz="543305">
              <a:spcBef>
                <a:spcPts val="3900"/>
              </a:spcBef>
              <a:defRPr sz="2976"/>
            </a:pPr>
            <a:r>
              <a:t> Important person.                          Important year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Who would you like to interview.       Favourite month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                                    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                                         Your name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endParaRPr/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Best place.                                       What can you do well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Where would you like to go?         What would you like to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                                                         do better?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igs might Fl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Pigs might Fly</a:t>
            </a:r>
          </a:p>
        </p:txBody>
      </p:sp>
      <p:sp>
        <p:nvSpPr>
          <p:cNvPr id="129" name="In random order take words out and make a story - then read the real story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6709" indent="-346709" defTabSz="455675">
              <a:spcBef>
                <a:spcPts val="3200"/>
              </a:spcBef>
              <a:defRPr sz="2496"/>
            </a:pPr>
            <a:r>
              <a:t>In random order take words out and make a story - then read the real story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Guide dog.                           Pig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Three sears.                        Philadelphia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First class                           Escaped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Cockpit.                             Six-hour flight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Seattle                               Uncontrollable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Stroke.                              Service animal</a:t>
            </a:r>
          </a:p>
          <a:p>
            <a:pPr marL="346709" indent="-346709" defTabSz="455675">
              <a:spcBef>
                <a:spcPts val="3200"/>
              </a:spcBef>
              <a:defRPr sz="2496"/>
            </a:pPr>
            <a:r>
              <a:t>Enormous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372" r="6372" b="191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2" name="C60E7F63-8EAE-46D2-8717-8CD81746B98B-L0-001.jpeg" descr="C60E7F63-8EAE-46D2-8717-8CD81746B98B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92" y="-4237320"/>
            <a:ext cx="13337962" cy="177839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110809_familychineseoahu_en_02390_2880x1921.jpeg" descr="110809_familychineseoahu_en_02390_2880x1921.jpeg">
            <a:hlinkClick r:id="" action="ppaction://hlinkshowjump?jump=nextslide"/>
          </p:cNvPr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11041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5" name="8AA948F7-7CDD-408B-9868-96DCB7B4E5C2-L0-001.jpeg" descr="8AA948F7-7CDD-408B-9868-96DCB7B4E5C2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3459017"/>
            <a:ext cx="13283408" cy="177112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372" r="6372" b="191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8" name="1571EB34-7340-49FD-8A5E-0B727FFAD421-L0-001.jpeg" descr="1571EB34-7340-49FD-8A5E-0B727FFAD421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985443"/>
            <a:ext cx="13483864" cy="179784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372" r="6372" b="191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1" name="3590C8C5-9FD6-40F4-96B7-F31E933ED3DC-L0-001.jpeg" descr="3590C8C5-9FD6-40F4-96B7-F31E933ED3DC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3224" y="-3880901"/>
            <a:ext cx="13327051" cy="17769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372" r="6372" b="191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4" name="6D297208-52AA-47A9-83CA-66F19757AE32-L0-001.jpeg" descr="6D297208-52AA-47A9-83CA-66F19757AE32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372" r="6372" b="191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7" name="03F69E8E-F11C-4C72-BA6D-C53AC8418B69-L0-001.jpeg" descr="03F69E8E-F11C-4C72-BA6D-C53AC8418B69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9637" y="-4295511"/>
            <a:ext cx="13948966" cy="185986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372" r="6372" b="191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0" name="B67DC02D-32ED-4313-BB76-F3E15C07EB38-L0-001.jpeg" descr="B67DC02D-32ED-4313-BB76-F3E15C07EB38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9619" y="-5619355"/>
            <a:ext cx="13970789" cy="186277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372" r="6372" b="191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3" name="6B622CFB-C67C-4465-96A3-20AD6CFECA85-L0-001.jpeg" descr="6B622CFB-C67C-4465-96A3-20AD6CFECA85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4173" y="-4324607"/>
            <a:ext cx="13992610" cy="186568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372" r="6372" b="191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6" name="7A04AEBE-8FD0-40ED-9F8B-320577F47F5D-L0-001.jpeg" descr="7A04AEBE-8FD0-40ED-9F8B-320577F47F5D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2230" y="-6292768"/>
            <a:ext cx="14517092" cy="193561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372" r="6372" b="191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9" name="F61E9BDB-58C6-4B2C-8C5E-5933EC0B1B34-L0-001.jpeg" descr="F61E9BDB-58C6-4B2C-8C5E-5933EC0B1B34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796737"/>
            <a:ext cx="13601075" cy="1360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Kohandatud</PresentationFormat>
  <Paragraphs>19</Paragraphs>
  <Slides>15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15</vt:i4>
      </vt:variant>
    </vt:vector>
  </HeadingPairs>
  <TitlesOfParts>
    <vt:vector size="21" baseType="lpstr"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Using Humour in the English Classroom</vt:lpstr>
      <vt:lpstr>PowerPointi esitlus</vt:lpstr>
      <vt:lpstr>PowerPointi esitlus</vt:lpstr>
      <vt:lpstr>PowerPointi esitlus</vt:lpstr>
      <vt:lpstr>Pigs might Fly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Humour in the English Classroom</dc:title>
  <dc:creator>Virge Haavasalu</dc:creator>
  <cp:lastModifiedBy>Virge Haavasalu</cp:lastModifiedBy>
  <cp:revision>1</cp:revision>
  <dcterms:modified xsi:type="dcterms:W3CDTF">2020-08-24T13:50:08Z</dcterms:modified>
</cp:coreProperties>
</file>